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32759650" cy="42479913"/>
  <p:notesSz cx="32229425" cy="42605325"/>
  <p:embeddedFontLst>
    <p:embeddedFont>
      <p:font typeface="Arial Narrow" panose="020B0606020202030204" pitchFamily="34" charset="0"/>
      <p:regular r:id="rId5"/>
      <p:bold r:id="rId6"/>
      <p:italic r:id="rId7"/>
      <p:boldItalic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6758">
          <p15:clr>
            <a:srgbClr val="A4A3A4"/>
          </p15:clr>
        </p15:guide>
        <p15:guide id="2" pos="10318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" roundtripDataSignature="AMtx7miwORiWBFQwyx8dJ31HzRx7ZAmc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C2D612-02A4-4787-A17A-A41EA15786B3}" v="2" dt="2023-09-22T16:05:49.7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3768" y="12"/>
      </p:cViewPr>
      <p:guideLst>
        <p:guide orient="horz" pos="26758"/>
        <p:guide pos="103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customschemas.google.com/relationships/presentationmetadata" Target="meta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9" Type="http://schemas.microsoft.com/office/2015/10/relationships/revisionInfo" Target="revisionInfo.xml"/><Relationship Id="rId4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o Yuan" clId="Web-{ABC2D612-02A4-4787-A17A-A41EA15786B3}"/>
    <pc:docChg chg="modSld">
      <pc:chgData name="Cao Yuan" userId="" providerId="" clId="Web-{ABC2D612-02A4-4787-A17A-A41EA15786B3}" dt="2023-09-22T16:05:49.724" v="1" actId="1076"/>
      <pc:docMkLst>
        <pc:docMk/>
      </pc:docMkLst>
      <pc:sldChg chg="modSp">
        <pc:chgData name="Cao Yuan" userId="" providerId="" clId="Web-{ABC2D612-02A4-4787-A17A-A41EA15786B3}" dt="2023-09-22T16:05:49.724" v="1" actId="1076"/>
        <pc:sldMkLst>
          <pc:docMk/>
          <pc:sldMk cId="0" sldId="257"/>
        </pc:sldMkLst>
        <pc:spChg chg="mod">
          <ac:chgData name="Cao Yuan" userId="" providerId="" clId="Web-{ABC2D612-02A4-4787-A17A-A41EA15786B3}" dt="2023-09-22T16:05:49.724" v="1" actId="1076"/>
          <ac:spMkLst>
            <pc:docMk/>
            <pc:sldMk cId="0" sldId="257"/>
            <ac:spMk id="2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5372625" y="3195375"/>
            <a:ext cx="21487350" cy="15976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3222925" y="20237525"/>
            <a:ext cx="25783525" cy="1917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 txBox="1">
            <a:spLocks noGrp="1"/>
          </p:cNvSpPr>
          <p:nvPr>
            <p:ph type="body" idx="1"/>
          </p:nvPr>
        </p:nvSpPr>
        <p:spPr>
          <a:xfrm>
            <a:off x="3222925" y="20237525"/>
            <a:ext cx="25783525" cy="19172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55213" y="3195638"/>
            <a:ext cx="12322175" cy="15976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:notes"/>
          <p:cNvSpPr txBox="1">
            <a:spLocks noGrp="1"/>
          </p:cNvSpPr>
          <p:nvPr>
            <p:ph type="body" idx="1"/>
          </p:nvPr>
        </p:nvSpPr>
        <p:spPr>
          <a:xfrm>
            <a:off x="3222925" y="20237525"/>
            <a:ext cx="25783525" cy="19172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55213" y="3195638"/>
            <a:ext cx="12322175" cy="15976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>
  <p:cSld name="Diapositiva titolo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4"/>
          <p:cNvSpPr txBox="1">
            <a:spLocks noGrp="1"/>
          </p:cNvSpPr>
          <p:nvPr>
            <p:ph type="title"/>
          </p:nvPr>
        </p:nvSpPr>
        <p:spPr>
          <a:xfrm>
            <a:off x="1637985" y="1701165"/>
            <a:ext cx="29483684" cy="1950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body" idx="1"/>
          </p:nvPr>
        </p:nvSpPr>
        <p:spPr>
          <a:xfrm>
            <a:off x="1637985" y="4564991"/>
            <a:ext cx="29483684" cy="3693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141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1637985" y="1701165"/>
            <a:ext cx="29483684" cy="1950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544"/>
              <a:buFont typeface="Arial Narrow"/>
              <a:buNone/>
              <a:defRPr sz="24544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1637985" y="4564991"/>
            <a:ext cx="29483684" cy="3693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rmAutofit/>
          </a:bodyPr>
          <a:lstStyle>
            <a:lvl1pPr marL="457200" marR="0" lvl="0" indent="-438404" algn="l" rtl="0">
              <a:spcBef>
                <a:spcPts val="661"/>
              </a:spcBef>
              <a:spcAft>
                <a:spcPts val="0"/>
              </a:spcAft>
              <a:buClr>
                <a:schemeClr val="dk1"/>
              </a:buClr>
              <a:buSzPts val="3304"/>
              <a:buFont typeface="Arial"/>
              <a:buChar char="•"/>
              <a:defRPr sz="3304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8432" algn="l" rtl="0">
              <a:spcBef>
                <a:spcPts val="1416"/>
              </a:spcBef>
              <a:spcAft>
                <a:spcPts val="0"/>
              </a:spcAft>
              <a:buClr>
                <a:schemeClr val="dk1"/>
              </a:buClr>
              <a:buSzPts val="2832"/>
              <a:buFont typeface="Arial"/>
              <a:buChar char="–"/>
              <a:defRPr sz="2832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6347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24"/>
              <a:buFont typeface="Arial"/>
              <a:buChar char="•"/>
              <a:defRPr sz="2124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848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88"/>
              <a:buFont typeface="Arial"/>
              <a:buChar char="–"/>
              <a:defRPr sz="1887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8488" algn="l" rtl="0">
              <a:spcBef>
                <a:spcPts val="378"/>
              </a:spcBef>
              <a:spcAft>
                <a:spcPts val="0"/>
              </a:spcAft>
              <a:buClr>
                <a:schemeClr val="dk1"/>
              </a:buClr>
              <a:buSzPts val="1888"/>
              <a:buFont typeface="Arial"/>
              <a:buChar char="»"/>
              <a:defRPr sz="1887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940435" algn="l" rtl="0">
              <a:spcBef>
                <a:spcPts val="2242"/>
              </a:spcBef>
              <a:spcAft>
                <a:spcPts val="0"/>
              </a:spcAft>
              <a:buClr>
                <a:schemeClr val="dk1"/>
              </a:buClr>
              <a:buSzPts val="11210"/>
              <a:buFont typeface="Arial"/>
              <a:buChar char="•"/>
              <a:defRPr sz="112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940435" algn="l" rtl="0">
              <a:spcBef>
                <a:spcPts val="2242"/>
              </a:spcBef>
              <a:spcAft>
                <a:spcPts val="0"/>
              </a:spcAft>
              <a:buClr>
                <a:schemeClr val="dk1"/>
              </a:buClr>
              <a:buSzPts val="11210"/>
              <a:buFont typeface="Arial"/>
              <a:buChar char="•"/>
              <a:defRPr sz="112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940435" algn="l" rtl="0">
              <a:spcBef>
                <a:spcPts val="2242"/>
              </a:spcBef>
              <a:spcAft>
                <a:spcPts val="0"/>
              </a:spcAft>
              <a:buClr>
                <a:schemeClr val="dk1"/>
              </a:buClr>
              <a:buSzPts val="11210"/>
              <a:buFont typeface="Arial"/>
              <a:buChar char="•"/>
              <a:defRPr sz="112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940435" algn="l" rtl="0">
              <a:spcBef>
                <a:spcPts val="2242"/>
              </a:spcBef>
              <a:spcAft>
                <a:spcPts val="0"/>
              </a:spcAft>
              <a:buClr>
                <a:schemeClr val="dk1"/>
              </a:buClr>
              <a:buSzPts val="11210"/>
              <a:buFont typeface="Arial"/>
              <a:buChar char="•"/>
              <a:defRPr sz="112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"/>
          <p:cNvSpPr txBox="1">
            <a:spLocks noGrp="1"/>
          </p:cNvSpPr>
          <p:nvPr>
            <p:ph type="title"/>
          </p:nvPr>
        </p:nvSpPr>
        <p:spPr>
          <a:xfrm>
            <a:off x="2998567" y="3222172"/>
            <a:ext cx="26762513" cy="2742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820"/>
              <a:buFont typeface="Arial Narrow"/>
              <a:buNone/>
            </a:pPr>
            <a:r>
              <a:rPr lang="it-IT"/>
              <a:t>Instructions </a:t>
            </a:r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body" idx="1"/>
          </p:nvPr>
        </p:nvSpPr>
        <p:spPr>
          <a:xfrm>
            <a:off x="2998568" y="6400052"/>
            <a:ext cx="26762513" cy="26082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9825" tIns="254900" rIns="509825" bIns="254900" anchor="t" anchorCtr="0">
            <a:normAutofit/>
          </a:bodyPr>
          <a:lstStyle/>
          <a:p>
            <a:pPr marL="606933" lvl="0" indent="-606933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72"/>
              <a:buFont typeface="Calibri"/>
              <a:buAutoNum type="arabicPeriod"/>
            </a:pPr>
            <a:r>
              <a:rPr lang="it-IT" sz="6372" dirty="0" err="1"/>
              <a:t>Insert</a:t>
            </a:r>
            <a:r>
              <a:rPr lang="it-IT" sz="6372" dirty="0"/>
              <a:t> </a:t>
            </a:r>
            <a:r>
              <a:rPr lang="it-IT" sz="6372" dirty="0" err="1"/>
              <a:t>your</a:t>
            </a:r>
            <a:r>
              <a:rPr lang="it-IT" sz="6372" dirty="0"/>
              <a:t> </a:t>
            </a:r>
            <a:r>
              <a:rPr lang="it-IT" sz="5400" dirty="0"/>
              <a:t>data in the poster </a:t>
            </a:r>
            <a:r>
              <a:rPr lang="it-IT" sz="5400" dirty="0" err="1"/>
              <a:t>header</a:t>
            </a:r>
            <a:r>
              <a:rPr lang="it-IT" sz="5400" dirty="0"/>
              <a:t>:</a:t>
            </a:r>
            <a:endParaRPr dirty="0"/>
          </a:p>
          <a:p>
            <a:pPr marL="1081824" lvl="1" indent="-674370" algn="just" rtl="0">
              <a:spcBef>
                <a:spcPts val="1416"/>
              </a:spcBef>
              <a:spcAft>
                <a:spcPts val="0"/>
              </a:spcAft>
              <a:buClr>
                <a:schemeClr val="dk1"/>
              </a:buClr>
              <a:buSzPts val="5400"/>
              <a:buChar char="–"/>
            </a:pPr>
            <a:r>
              <a:rPr lang="it-IT" sz="5400" dirty="0"/>
              <a:t>The </a:t>
            </a:r>
            <a:r>
              <a:rPr lang="it-IT" sz="5400" dirty="0" err="1"/>
              <a:t>title</a:t>
            </a:r>
            <a:r>
              <a:rPr lang="it-IT" sz="5400" dirty="0"/>
              <a:t> (Arial </a:t>
            </a:r>
            <a:r>
              <a:rPr lang="it-IT" sz="5400" dirty="0" err="1"/>
              <a:t>narrow</a:t>
            </a:r>
            <a:r>
              <a:rPr lang="it-IT" sz="5400" dirty="0"/>
              <a:t>, 80 </a:t>
            </a:r>
            <a:r>
              <a:rPr lang="it-IT" sz="5400" dirty="0" err="1"/>
              <a:t>pt</a:t>
            </a:r>
            <a:r>
              <a:rPr lang="it-IT" sz="5400" dirty="0"/>
              <a:t>)</a:t>
            </a:r>
            <a:endParaRPr dirty="0"/>
          </a:p>
          <a:p>
            <a:pPr marL="1216698" lvl="1" indent="-809244" algn="just" rtl="0">
              <a:spcBef>
                <a:spcPts val="1416"/>
              </a:spcBef>
              <a:spcAft>
                <a:spcPts val="0"/>
              </a:spcAft>
              <a:buClr>
                <a:schemeClr val="dk1"/>
              </a:buClr>
              <a:buSzPts val="5400"/>
              <a:buChar char="–"/>
            </a:pPr>
            <a:r>
              <a:rPr lang="it-IT" sz="5400" dirty="0"/>
              <a:t>Your name (Arial </a:t>
            </a:r>
            <a:r>
              <a:rPr lang="it-IT" sz="5400" dirty="0" err="1"/>
              <a:t>narrow</a:t>
            </a:r>
            <a:r>
              <a:rPr lang="it-IT" sz="5400" dirty="0"/>
              <a:t>, 60 </a:t>
            </a:r>
            <a:r>
              <a:rPr lang="it-IT" sz="5400" dirty="0" err="1"/>
              <a:t>pt</a:t>
            </a:r>
            <a:r>
              <a:rPr lang="it-IT" sz="5400" dirty="0"/>
              <a:t>) </a:t>
            </a:r>
            <a:endParaRPr dirty="0"/>
          </a:p>
          <a:p>
            <a:pPr marL="1216698" lvl="1" indent="-809244" algn="just" rtl="0">
              <a:spcBef>
                <a:spcPts val="1416"/>
              </a:spcBef>
              <a:spcAft>
                <a:spcPts val="0"/>
              </a:spcAft>
              <a:buClr>
                <a:schemeClr val="dk1"/>
              </a:buClr>
              <a:buSzPts val="5400"/>
              <a:buChar char="–"/>
            </a:pPr>
            <a:r>
              <a:rPr lang="it-IT" sz="5400" dirty="0"/>
              <a:t>Your supervisor(s) name(s) (Arial </a:t>
            </a:r>
            <a:r>
              <a:rPr lang="it-IT" sz="5400" dirty="0" err="1"/>
              <a:t>narrow</a:t>
            </a:r>
            <a:r>
              <a:rPr lang="it-IT" sz="5400" dirty="0"/>
              <a:t>, 54 </a:t>
            </a:r>
            <a:r>
              <a:rPr lang="it-IT" sz="5400" dirty="0" err="1"/>
              <a:t>pt</a:t>
            </a:r>
            <a:r>
              <a:rPr lang="it-IT" sz="5400" dirty="0"/>
              <a:t>)</a:t>
            </a:r>
            <a:endParaRPr dirty="0"/>
          </a:p>
          <a:p>
            <a:pPr marL="1216698" lvl="1" indent="-809244" algn="just" rtl="0">
              <a:spcBef>
                <a:spcPts val="1416"/>
              </a:spcBef>
              <a:spcAft>
                <a:spcPts val="0"/>
              </a:spcAft>
              <a:buClr>
                <a:schemeClr val="dk1"/>
              </a:buClr>
              <a:buSzPts val="5400"/>
              <a:buChar char="–"/>
            </a:pPr>
            <a:r>
              <a:rPr lang="it-IT" sz="5400" dirty="0"/>
              <a:t>Your </a:t>
            </a:r>
            <a:r>
              <a:rPr lang="it-IT" sz="5400" dirty="0" err="1"/>
              <a:t>cycle</a:t>
            </a:r>
            <a:r>
              <a:rPr lang="it-IT" sz="5400" dirty="0"/>
              <a:t> </a:t>
            </a:r>
            <a:r>
              <a:rPr lang="it-IT" sz="5400" dirty="0" err="1"/>
              <a:t>as</a:t>
            </a:r>
            <a:r>
              <a:rPr lang="it-IT" sz="5400" dirty="0"/>
              <a:t> </a:t>
            </a:r>
            <a:r>
              <a:rPr lang="it-IT" sz="5400" dirty="0" err="1"/>
              <a:t>number</a:t>
            </a:r>
            <a:r>
              <a:rPr lang="it-IT" sz="5400" dirty="0"/>
              <a:t> (e.g., 39</a:t>
            </a:r>
            <a:r>
              <a:rPr lang="it-IT" sz="5400" baseline="30000" dirty="0"/>
              <a:t>th</a:t>
            </a:r>
            <a:r>
              <a:rPr lang="it-IT" sz="5400" dirty="0"/>
              <a:t> , Arial 54 </a:t>
            </a:r>
            <a:r>
              <a:rPr lang="it-IT" sz="5400" dirty="0" err="1"/>
              <a:t>pt</a:t>
            </a:r>
            <a:r>
              <a:rPr lang="it-IT" sz="5400" dirty="0"/>
              <a:t>)</a:t>
            </a:r>
            <a:endParaRPr dirty="0"/>
          </a:p>
          <a:p>
            <a:pPr marL="606933" lvl="0" indent="-606933" algn="just" rtl="0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AutoNum type="arabicPeriod"/>
            </a:pPr>
            <a:r>
              <a:rPr lang="it-IT" sz="5400" dirty="0" err="1"/>
              <a:t>Insert</a:t>
            </a:r>
            <a:r>
              <a:rPr lang="it-IT" sz="5400" dirty="0"/>
              <a:t> </a:t>
            </a:r>
            <a:r>
              <a:rPr lang="it-IT" sz="5400" dirty="0" err="1"/>
              <a:t>your</a:t>
            </a:r>
            <a:r>
              <a:rPr lang="it-IT" sz="5400" dirty="0"/>
              <a:t> </a:t>
            </a:r>
            <a:r>
              <a:rPr lang="it-IT" sz="5400" dirty="0" err="1"/>
              <a:t>research</a:t>
            </a:r>
            <a:r>
              <a:rPr lang="it-IT" sz="5400" dirty="0"/>
              <a:t> </a:t>
            </a:r>
            <a:r>
              <a:rPr lang="it-IT" sz="5400" dirty="0" err="1"/>
              <a:t>details</a:t>
            </a:r>
            <a:r>
              <a:rPr lang="it-IT" sz="5400" dirty="0"/>
              <a:t> in the «green» (#046673) </a:t>
            </a:r>
            <a:r>
              <a:rPr lang="it-IT" sz="5400" dirty="0" err="1"/>
              <a:t>rectangles</a:t>
            </a:r>
            <a:r>
              <a:rPr lang="it-IT" sz="5400" dirty="0"/>
              <a:t> (</a:t>
            </a:r>
            <a:r>
              <a:rPr lang="it-IT" sz="5400" dirty="0" err="1"/>
              <a:t>normal</a:t>
            </a:r>
            <a:r>
              <a:rPr lang="it-IT" sz="5400" dirty="0"/>
              <a:t> text: Arial </a:t>
            </a:r>
            <a:r>
              <a:rPr lang="it-IT" sz="5400" dirty="0" err="1"/>
              <a:t>narrow</a:t>
            </a:r>
            <a:r>
              <a:rPr lang="it-IT" sz="5400" dirty="0"/>
              <a:t> 32 </a:t>
            </a:r>
            <a:r>
              <a:rPr lang="it-IT" sz="5400" dirty="0" err="1"/>
              <a:t>pt</a:t>
            </a:r>
            <a:r>
              <a:rPr lang="it-IT" sz="5400" dirty="0"/>
              <a:t>). The following </a:t>
            </a:r>
            <a:r>
              <a:rPr lang="it-IT" sz="5400" dirty="0" err="1"/>
              <a:t>five</a:t>
            </a:r>
            <a:r>
              <a:rPr lang="it-IT" sz="5400" dirty="0"/>
              <a:t> </a:t>
            </a:r>
            <a:r>
              <a:rPr lang="it-IT" sz="5400" dirty="0" err="1"/>
              <a:t>sections</a:t>
            </a:r>
            <a:r>
              <a:rPr lang="it-IT" sz="5400" dirty="0"/>
              <a:t>, </a:t>
            </a:r>
            <a:r>
              <a:rPr lang="it-IT" sz="5400" dirty="0" err="1"/>
              <a:t>already</a:t>
            </a:r>
            <a:r>
              <a:rPr lang="it-IT" sz="5400" dirty="0"/>
              <a:t> </a:t>
            </a:r>
            <a:r>
              <a:rPr lang="it-IT" sz="5400" dirty="0" err="1"/>
              <a:t>available</a:t>
            </a:r>
            <a:r>
              <a:rPr lang="it-IT" sz="5400" dirty="0"/>
              <a:t> in the template, are </a:t>
            </a:r>
            <a:r>
              <a:rPr lang="it-IT" sz="5400" dirty="0" err="1"/>
              <a:t>compulsory</a:t>
            </a:r>
            <a:r>
              <a:rPr lang="it-IT" sz="5400" dirty="0"/>
              <a:t>:</a:t>
            </a:r>
            <a:endParaRPr dirty="0"/>
          </a:p>
          <a:p>
            <a:pPr marL="1081824" lvl="1" indent="-674370" algn="just" rtl="0">
              <a:spcBef>
                <a:spcPts val="1416"/>
              </a:spcBef>
              <a:spcAft>
                <a:spcPts val="0"/>
              </a:spcAft>
              <a:buClr>
                <a:schemeClr val="dk1"/>
              </a:buClr>
              <a:buSzPts val="5400"/>
              <a:buChar char="–"/>
            </a:pPr>
            <a:r>
              <a:rPr lang="it-IT" sz="5400" dirty="0" err="1"/>
              <a:t>Research</a:t>
            </a:r>
            <a:r>
              <a:rPr lang="it-IT" sz="5400" dirty="0"/>
              <a:t> </a:t>
            </a:r>
            <a:r>
              <a:rPr lang="it-IT" sz="5400" dirty="0" err="1"/>
              <a:t>context</a:t>
            </a:r>
            <a:r>
              <a:rPr lang="it-IT" sz="5400" dirty="0"/>
              <a:t> and </a:t>
            </a:r>
            <a:r>
              <a:rPr lang="it-IT" sz="5400" dirty="0" err="1"/>
              <a:t>motivation</a:t>
            </a:r>
            <a:endParaRPr dirty="0"/>
          </a:p>
          <a:p>
            <a:pPr marL="1081824" lvl="1" indent="-674370" algn="just" rtl="0">
              <a:spcBef>
                <a:spcPts val="1416"/>
              </a:spcBef>
              <a:spcAft>
                <a:spcPts val="0"/>
              </a:spcAft>
              <a:buClr>
                <a:schemeClr val="dk1"/>
              </a:buClr>
              <a:buSzPts val="5400"/>
              <a:buChar char="–"/>
            </a:pPr>
            <a:r>
              <a:rPr lang="it-IT" sz="5400" dirty="0" err="1"/>
              <a:t>Addressed</a:t>
            </a:r>
            <a:r>
              <a:rPr lang="it-IT" sz="5400" dirty="0"/>
              <a:t> </a:t>
            </a:r>
            <a:r>
              <a:rPr lang="it-IT" sz="5400" dirty="0" err="1"/>
              <a:t>research</a:t>
            </a:r>
            <a:r>
              <a:rPr lang="it-IT" sz="5400" dirty="0"/>
              <a:t> </a:t>
            </a:r>
            <a:r>
              <a:rPr lang="it-IT" sz="5400" dirty="0" err="1"/>
              <a:t>questions</a:t>
            </a:r>
            <a:r>
              <a:rPr lang="it-IT" sz="5400" dirty="0"/>
              <a:t>/</a:t>
            </a:r>
            <a:r>
              <a:rPr lang="it-IT" sz="5400" dirty="0" err="1"/>
              <a:t>problems</a:t>
            </a:r>
            <a:endParaRPr dirty="0"/>
          </a:p>
          <a:p>
            <a:pPr marL="1081824" lvl="1" indent="-674370" algn="just" rtl="0">
              <a:spcBef>
                <a:spcPts val="1416"/>
              </a:spcBef>
              <a:spcAft>
                <a:spcPts val="0"/>
              </a:spcAft>
              <a:buClr>
                <a:schemeClr val="dk1"/>
              </a:buClr>
              <a:buSzPts val="5400"/>
              <a:buChar char="–"/>
            </a:pPr>
            <a:r>
              <a:rPr lang="it-IT" sz="5400" dirty="0" err="1"/>
              <a:t>Novel</a:t>
            </a:r>
            <a:r>
              <a:rPr lang="it-IT" sz="5400" dirty="0"/>
              <a:t> </a:t>
            </a:r>
            <a:r>
              <a:rPr lang="it-IT" sz="5400" dirty="0" err="1"/>
              <a:t>contributions</a:t>
            </a:r>
            <a:endParaRPr dirty="0"/>
          </a:p>
          <a:p>
            <a:pPr marL="1081824" lvl="1" indent="-674370" algn="just" rtl="0">
              <a:spcBef>
                <a:spcPts val="1416"/>
              </a:spcBef>
              <a:spcAft>
                <a:spcPts val="0"/>
              </a:spcAft>
              <a:buClr>
                <a:schemeClr val="dk1"/>
              </a:buClr>
              <a:buSzPts val="5400"/>
              <a:buChar char="–"/>
            </a:pPr>
            <a:r>
              <a:rPr lang="it-IT" sz="5400" dirty="0" err="1"/>
              <a:t>Adopted</a:t>
            </a:r>
            <a:r>
              <a:rPr lang="it-IT" sz="5400" dirty="0"/>
              <a:t> </a:t>
            </a:r>
            <a:r>
              <a:rPr lang="it-IT" sz="5400" dirty="0" err="1"/>
              <a:t>methodologies</a:t>
            </a:r>
            <a:endParaRPr dirty="0"/>
          </a:p>
          <a:p>
            <a:pPr marL="1081824" lvl="1" indent="-674370" algn="just" rtl="0">
              <a:spcBef>
                <a:spcPts val="1416"/>
              </a:spcBef>
              <a:spcAft>
                <a:spcPts val="0"/>
              </a:spcAft>
              <a:buClr>
                <a:schemeClr val="dk1"/>
              </a:buClr>
              <a:buSzPts val="5400"/>
              <a:buChar char="–"/>
            </a:pPr>
            <a:r>
              <a:rPr lang="it-IT" sz="5400" dirty="0"/>
              <a:t>Future work</a:t>
            </a:r>
            <a:endParaRPr dirty="0"/>
          </a:p>
          <a:p>
            <a:pPr marL="407454" lvl="1" indent="0" algn="just" rtl="0">
              <a:spcBef>
                <a:spcPts val="1416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it-IT" sz="5400" dirty="0" err="1"/>
              <a:t>but</a:t>
            </a:r>
            <a:r>
              <a:rPr lang="it-IT" sz="5400" dirty="0"/>
              <a:t> </a:t>
            </a:r>
            <a:r>
              <a:rPr lang="it-IT" sz="5400" dirty="0" err="1"/>
              <a:t>you</a:t>
            </a:r>
            <a:r>
              <a:rPr lang="it-IT" sz="5400" dirty="0"/>
              <a:t> can </a:t>
            </a:r>
            <a:r>
              <a:rPr lang="it-IT" sz="5400" dirty="0" err="1"/>
              <a:t>also</a:t>
            </a:r>
            <a:r>
              <a:rPr lang="it-IT" sz="5400" dirty="0"/>
              <a:t> include </a:t>
            </a:r>
            <a:r>
              <a:rPr lang="it-IT" sz="5400" dirty="0" err="1"/>
              <a:t>additional</a:t>
            </a:r>
            <a:r>
              <a:rPr lang="it-IT" sz="5400" dirty="0"/>
              <a:t> </a:t>
            </a:r>
            <a:r>
              <a:rPr lang="it-IT" sz="5400" dirty="0" err="1"/>
              <a:t>sections</a:t>
            </a:r>
            <a:r>
              <a:rPr lang="it-IT" sz="5400" dirty="0"/>
              <a:t> to </a:t>
            </a:r>
            <a:r>
              <a:rPr lang="it-IT" sz="5400" dirty="0" err="1"/>
              <a:t>better</a:t>
            </a:r>
            <a:r>
              <a:rPr lang="it-IT" sz="5400" dirty="0"/>
              <a:t> </a:t>
            </a:r>
            <a:r>
              <a:rPr lang="it-IT" sz="5400" dirty="0" err="1"/>
              <a:t>describe</a:t>
            </a:r>
            <a:r>
              <a:rPr lang="it-IT" sz="5400" dirty="0"/>
              <a:t> </a:t>
            </a:r>
            <a:r>
              <a:rPr lang="it-IT" sz="5400" dirty="0" err="1"/>
              <a:t>your</a:t>
            </a:r>
            <a:r>
              <a:rPr lang="it-IT" sz="5400" dirty="0"/>
              <a:t> work (</a:t>
            </a:r>
            <a:r>
              <a:rPr lang="it-IT" sz="5400" dirty="0" err="1"/>
              <a:t>section</a:t>
            </a:r>
            <a:r>
              <a:rPr lang="it-IT" sz="5400" dirty="0"/>
              <a:t> </a:t>
            </a:r>
            <a:r>
              <a:rPr lang="it-IT" sz="5400" dirty="0" err="1"/>
              <a:t>title</a:t>
            </a:r>
            <a:r>
              <a:rPr lang="it-IT" sz="5400" dirty="0"/>
              <a:t>: Arial </a:t>
            </a:r>
            <a:r>
              <a:rPr lang="it-IT" sz="5400" dirty="0" err="1"/>
              <a:t>narrow</a:t>
            </a:r>
            <a:r>
              <a:rPr lang="it-IT" sz="5400" dirty="0"/>
              <a:t>, white, 48 </a:t>
            </a:r>
            <a:r>
              <a:rPr lang="it-IT" sz="5400" dirty="0" err="1"/>
              <a:t>pt</a:t>
            </a:r>
            <a:r>
              <a:rPr lang="it-IT" sz="5400" dirty="0"/>
              <a:t>, green 3.5 cm x 44  cm background). </a:t>
            </a:r>
            <a:r>
              <a:rPr lang="en-US" sz="5400" dirty="0"/>
              <a:t>Keep in mind that your poster width is fixed to </a:t>
            </a:r>
            <a:br>
              <a:rPr lang="en-US" sz="5400" dirty="0"/>
            </a:br>
            <a:r>
              <a:rPr lang="en-US" sz="5400" dirty="0"/>
              <a:t>91 cm, while its maximum length is 118 cm.</a:t>
            </a:r>
            <a:endParaRPr dirty="0"/>
          </a:p>
          <a:p>
            <a:pPr marL="606933" lvl="0" indent="-606933" algn="just" rtl="0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AutoNum type="arabicPeriod"/>
            </a:pPr>
            <a:r>
              <a:rPr lang="it-IT" sz="5400" dirty="0" err="1"/>
              <a:t>Insert</a:t>
            </a:r>
            <a:r>
              <a:rPr lang="it-IT" sz="5400" dirty="0"/>
              <a:t> </a:t>
            </a:r>
            <a:r>
              <a:rPr lang="it-IT" sz="5400" dirty="0" err="1"/>
              <a:t>your</a:t>
            </a:r>
            <a:r>
              <a:rPr lang="it-IT" sz="5400" dirty="0"/>
              <a:t> </a:t>
            </a:r>
            <a:r>
              <a:rPr lang="it-IT" sz="5400" dirty="0" err="1"/>
              <a:t>publication</a:t>
            </a:r>
            <a:r>
              <a:rPr lang="it-IT" sz="5400" dirty="0"/>
              <a:t> </a:t>
            </a:r>
            <a:r>
              <a:rPr lang="it-IT" sz="5400" dirty="0" err="1"/>
              <a:t>details</a:t>
            </a:r>
            <a:r>
              <a:rPr lang="it-IT" sz="5400" dirty="0"/>
              <a:t> in the «</a:t>
            </a:r>
            <a:r>
              <a:rPr lang="it-IT" sz="5400" dirty="0" err="1"/>
              <a:t>grey</a:t>
            </a:r>
            <a:r>
              <a:rPr lang="it-IT" sz="5400" dirty="0"/>
              <a:t>» (#8c8c8c) </a:t>
            </a:r>
            <a:r>
              <a:rPr lang="it-IT" sz="5400" dirty="0" err="1"/>
              <a:t>rectangle</a:t>
            </a:r>
            <a:r>
              <a:rPr lang="it-IT" sz="5400" dirty="0"/>
              <a:t> (</a:t>
            </a:r>
            <a:r>
              <a:rPr lang="it-IT" sz="5400" dirty="0" err="1"/>
              <a:t>normal</a:t>
            </a:r>
            <a:r>
              <a:rPr lang="it-IT" sz="5400" dirty="0"/>
              <a:t> text: Arial </a:t>
            </a:r>
            <a:r>
              <a:rPr lang="it-IT" sz="5400" dirty="0" err="1"/>
              <a:t>narrow</a:t>
            </a:r>
            <a:r>
              <a:rPr lang="it-IT" sz="5400" dirty="0"/>
              <a:t> 32 </a:t>
            </a:r>
            <a:r>
              <a:rPr lang="it-IT" sz="5400" dirty="0" err="1"/>
              <a:t>pt</a:t>
            </a:r>
            <a:r>
              <a:rPr lang="it-IT" sz="5400" dirty="0"/>
              <a:t>) with (i) the </a:t>
            </a:r>
            <a:r>
              <a:rPr lang="it-IT" sz="5400" dirty="0" err="1"/>
              <a:t>statistics</a:t>
            </a:r>
            <a:r>
              <a:rPr lang="it-IT" sz="5400" dirty="0"/>
              <a:t> </a:t>
            </a:r>
            <a:r>
              <a:rPr lang="it-IT" sz="5400" dirty="0" err="1"/>
              <a:t>about</a:t>
            </a:r>
            <a:r>
              <a:rPr lang="it-IT" sz="5400" dirty="0"/>
              <a:t> </a:t>
            </a:r>
            <a:r>
              <a:rPr lang="it-IT" sz="5400" dirty="0" err="1"/>
              <a:t>your</a:t>
            </a:r>
            <a:r>
              <a:rPr lang="it-IT" sz="5400" dirty="0"/>
              <a:t> </a:t>
            </a:r>
            <a:r>
              <a:rPr lang="it-IT" sz="5400" dirty="0" err="1"/>
              <a:t>submitted</a:t>
            </a:r>
            <a:r>
              <a:rPr lang="it-IT" sz="5400" dirty="0"/>
              <a:t> and </a:t>
            </a:r>
            <a:r>
              <a:rPr lang="it-IT" sz="5400" dirty="0" err="1"/>
              <a:t>published</a:t>
            </a:r>
            <a:r>
              <a:rPr lang="it-IT" sz="5400" dirty="0"/>
              <a:t> works, and (ii) the </a:t>
            </a:r>
            <a:r>
              <a:rPr lang="it-IT" sz="5400" dirty="0" err="1"/>
              <a:t>references</a:t>
            </a:r>
            <a:r>
              <a:rPr lang="it-IT" sz="5400" dirty="0"/>
              <a:t> to </a:t>
            </a:r>
            <a:r>
              <a:rPr lang="it-IT" sz="5400" dirty="0" err="1"/>
              <a:t>your</a:t>
            </a:r>
            <a:r>
              <a:rPr lang="it-IT" sz="5400" dirty="0"/>
              <a:t> best 2 </a:t>
            </a:r>
            <a:r>
              <a:rPr lang="it-IT" sz="5400" dirty="0" err="1"/>
              <a:t>publications</a:t>
            </a:r>
            <a:r>
              <a:rPr lang="it-IT" sz="5400" dirty="0"/>
              <a:t> (no more </a:t>
            </a:r>
            <a:r>
              <a:rPr lang="it-IT" sz="5400" dirty="0" err="1"/>
              <a:t>than</a:t>
            </a:r>
            <a:r>
              <a:rPr lang="it-IT" sz="5400" dirty="0"/>
              <a:t> 2). </a:t>
            </a:r>
            <a:r>
              <a:rPr lang="it-IT" sz="5400" dirty="0" err="1"/>
              <a:t>You</a:t>
            </a:r>
            <a:r>
              <a:rPr lang="it-IT" sz="5400" dirty="0"/>
              <a:t> </a:t>
            </a:r>
            <a:r>
              <a:rPr lang="it-IT" sz="5400" dirty="0" err="1"/>
              <a:t>should</a:t>
            </a:r>
            <a:r>
              <a:rPr lang="it-IT" sz="5400" dirty="0"/>
              <a:t> </a:t>
            </a:r>
            <a:r>
              <a:rPr lang="it-IT" sz="5400" dirty="0" err="1"/>
              <a:t>keep</a:t>
            </a:r>
            <a:r>
              <a:rPr lang="it-IT" sz="5400" dirty="0"/>
              <a:t> </a:t>
            </a:r>
            <a:r>
              <a:rPr lang="it-IT" sz="5400" dirty="0" err="1"/>
              <a:t>this</a:t>
            </a:r>
            <a:r>
              <a:rPr lang="it-IT" sz="5400" dirty="0"/>
              <a:t> </a:t>
            </a:r>
            <a:r>
              <a:rPr lang="it-IT" sz="5400" dirty="0" err="1"/>
              <a:t>section</a:t>
            </a:r>
            <a:r>
              <a:rPr lang="it-IT" sz="5400" dirty="0"/>
              <a:t> </a:t>
            </a:r>
            <a:r>
              <a:rPr lang="it-IT" sz="5400" dirty="0" err="1"/>
              <a:t>even</a:t>
            </a:r>
            <a:r>
              <a:rPr lang="it-IT" sz="5400" dirty="0"/>
              <a:t> </a:t>
            </a:r>
            <a:r>
              <a:rPr lang="it-IT" sz="5400" dirty="0" err="1"/>
              <a:t>if</a:t>
            </a:r>
            <a:r>
              <a:rPr lang="it-IT" sz="5400" dirty="0"/>
              <a:t> </a:t>
            </a:r>
            <a:r>
              <a:rPr lang="it-IT" sz="5400" dirty="0" err="1"/>
              <a:t>you</a:t>
            </a:r>
            <a:r>
              <a:rPr lang="it-IT" sz="5400" dirty="0"/>
              <a:t> </a:t>
            </a:r>
            <a:r>
              <a:rPr lang="it-IT" sz="5400" dirty="0" err="1"/>
              <a:t>didn’t</a:t>
            </a:r>
            <a:r>
              <a:rPr lang="it-IT" sz="5400" dirty="0"/>
              <a:t> </a:t>
            </a:r>
            <a:r>
              <a:rPr lang="it-IT" sz="5400" dirty="0" err="1"/>
              <a:t>publish</a:t>
            </a:r>
            <a:r>
              <a:rPr lang="it-IT" sz="5400" dirty="0"/>
              <a:t> </a:t>
            </a:r>
            <a:r>
              <a:rPr lang="it-IT" sz="5400" dirty="0" err="1"/>
              <a:t>any</a:t>
            </a:r>
            <a:r>
              <a:rPr lang="it-IT" sz="5400" dirty="0"/>
              <a:t> work, </a:t>
            </a:r>
            <a:r>
              <a:rPr lang="it-IT" sz="5400" dirty="0" err="1"/>
              <a:t>leave</a:t>
            </a:r>
            <a:r>
              <a:rPr lang="it-IT" sz="5400" dirty="0"/>
              <a:t> the </a:t>
            </a:r>
            <a:r>
              <a:rPr lang="it-IT" sz="5400" dirty="0" err="1"/>
              <a:t>section</a:t>
            </a:r>
            <a:r>
              <a:rPr lang="it-IT" sz="5400" dirty="0"/>
              <a:t> </a:t>
            </a:r>
            <a:r>
              <a:rPr lang="it-IT" sz="5400" dirty="0" err="1"/>
              <a:t>empty</a:t>
            </a:r>
            <a:r>
              <a:rPr lang="it-IT" sz="5400" dirty="0"/>
              <a:t>.</a:t>
            </a:r>
            <a:endParaRPr lang="en-US" dirty="0"/>
          </a:p>
          <a:p>
            <a:pPr marL="876681" lvl="0" indent="-876681" algn="just" rtl="0">
              <a:spcBef>
                <a:spcPts val="108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Calibri"/>
              <a:buAutoNum type="arabicPeriod"/>
            </a:pPr>
            <a:r>
              <a:rPr lang="en-US" sz="5400" b="1" dirty="0">
                <a:solidFill>
                  <a:srgbClr val="FF0000"/>
                </a:solidFill>
              </a:rPr>
              <a:t>Remove this instruction page</a:t>
            </a:r>
            <a:endParaRPr lang="en-US" dirty="0"/>
          </a:p>
          <a:p>
            <a:pPr marL="876681" lvl="0" indent="-876681" algn="just" rtl="0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AutoNum type="arabicPeriod"/>
            </a:pPr>
            <a:r>
              <a:rPr lang="it-IT" sz="5400" dirty="0"/>
              <a:t>Create the PDF and check </a:t>
            </a:r>
            <a:r>
              <a:rPr lang="it-IT" sz="5400" dirty="0" err="1"/>
              <a:t>that</a:t>
            </a:r>
            <a:r>
              <a:rPr lang="it-IT" sz="5400" dirty="0"/>
              <a:t> the preview of the pdf in single page </a:t>
            </a:r>
            <a:r>
              <a:rPr lang="it-IT" sz="5400" dirty="0" err="1"/>
              <a:t>is</a:t>
            </a:r>
            <a:r>
              <a:rPr lang="it-IT" sz="5400" dirty="0"/>
              <a:t> </a:t>
            </a:r>
            <a:r>
              <a:rPr lang="it-IT" sz="5400" dirty="0" err="1"/>
              <a:t>correct</a:t>
            </a:r>
            <a:r>
              <a:rPr lang="it-IT" sz="5400"/>
              <a:t>.</a:t>
            </a:r>
            <a:endParaRPr dirty="0"/>
          </a:p>
          <a:p>
            <a:pPr marL="876681" lvl="0" indent="-876681" algn="just" rtl="0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AutoNum type="arabicPeriod"/>
            </a:pPr>
            <a:r>
              <a:rPr lang="it-IT" sz="5400" dirty="0"/>
              <a:t>Print the pdf</a:t>
            </a:r>
            <a:endParaRPr dirty="0"/>
          </a:p>
          <a:p>
            <a:pPr marL="407454" lvl="1" indent="0" algn="l" rtl="0">
              <a:spcBef>
                <a:spcPts val="1416"/>
              </a:spcBef>
              <a:spcAft>
                <a:spcPts val="0"/>
              </a:spcAft>
              <a:buClr>
                <a:schemeClr val="dk1"/>
              </a:buClr>
              <a:buSzPts val="5192"/>
              <a:buNone/>
            </a:pPr>
            <a:endParaRPr sz="5192" dirty="0"/>
          </a:p>
          <a:p>
            <a:pPr marL="407454" lvl="1" indent="0" algn="l" rtl="0">
              <a:spcBef>
                <a:spcPts val="1416"/>
              </a:spcBef>
              <a:spcAft>
                <a:spcPts val="0"/>
              </a:spcAft>
              <a:buClr>
                <a:schemeClr val="dk1"/>
              </a:buClr>
              <a:buSzPts val="5192"/>
              <a:buNone/>
            </a:pPr>
            <a:endParaRPr sz="5192" dirty="0"/>
          </a:p>
          <a:p>
            <a:pPr marL="1081824" lvl="1" indent="-344678" algn="l" rtl="0">
              <a:spcBef>
                <a:spcPts val="1416"/>
              </a:spcBef>
              <a:spcAft>
                <a:spcPts val="0"/>
              </a:spcAft>
              <a:buClr>
                <a:schemeClr val="dk1"/>
              </a:buClr>
              <a:buSzPts val="5192"/>
              <a:buNone/>
            </a:pPr>
            <a:endParaRPr sz="5192" dirty="0"/>
          </a:p>
          <a:p>
            <a:pPr marL="1081824" lvl="1" indent="-344678" algn="l" rtl="0">
              <a:spcBef>
                <a:spcPts val="1416"/>
              </a:spcBef>
              <a:spcAft>
                <a:spcPts val="0"/>
              </a:spcAft>
              <a:buClr>
                <a:schemeClr val="dk1"/>
              </a:buClr>
              <a:buSzPts val="5192"/>
              <a:buNone/>
            </a:pPr>
            <a:endParaRPr sz="5192" dirty="0"/>
          </a:p>
        </p:txBody>
      </p:sp>
      <p:sp>
        <p:nvSpPr>
          <p:cNvPr id="17" name="Google Shape;17;p1"/>
          <p:cNvSpPr/>
          <p:nvPr/>
        </p:nvSpPr>
        <p:spPr>
          <a:xfrm>
            <a:off x="1860109" y="40436530"/>
            <a:ext cx="4897431" cy="2053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372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V.</a:t>
            </a:r>
            <a:r>
              <a:rPr lang="it-IT" sz="6372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08</a:t>
            </a:r>
            <a:r>
              <a:rPr lang="it-IT" sz="6372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/09/2024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943" y="0"/>
            <a:ext cx="32040567" cy="551928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"/>
          <p:cNvSpPr txBox="1">
            <a:spLocks noGrp="1"/>
          </p:cNvSpPr>
          <p:nvPr>
            <p:ph type="subTitle" idx="4294967295"/>
          </p:nvPr>
        </p:nvSpPr>
        <p:spPr>
          <a:xfrm>
            <a:off x="12746980" y="-58102"/>
            <a:ext cx="18508960" cy="562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rmAutofit lnSpcReduction="1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440"/>
              <a:buFont typeface="Arial"/>
              <a:buNone/>
            </a:pPr>
            <a:r>
              <a:rPr lang="it-IT" sz="8000" b="1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Title of the </a:t>
            </a:r>
            <a:r>
              <a:rPr lang="it-IT" sz="8000" b="1" i="0" u="none" strike="noStrike" cap="none" dirty="0" err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presentation</a:t>
            </a:r>
            <a:r>
              <a:rPr lang="it-IT" sz="8000" b="1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/1st line</a:t>
            </a:r>
            <a:endParaRPr sz="80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440"/>
              <a:buFont typeface="Arial"/>
              <a:buNone/>
            </a:pPr>
            <a:r>
              <a:rPr lang="it-IT" sz="8000" b="1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Title of the </a:t>
            </a:r>
            <a:r>
              <a:rPr lang="it-IT" sz="8000" b="1" i="0" u="none" strike="noStrike" cap="none" dirty="0" err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presentation</a:t>
            </a:r>
            <a:r>
              <a:rPr lang="it-IT" sz="8000" b="1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/2nd line</a:t>
            </a:r>
            <a:endParaRPr sz="8000" dirty="0"/>
          </a:p>
          <a:p>
            <a:pPr marL="0" marR="0" lvl="0" indent="0" algn="ctr" rtl="0">
              <a:spcBef>
                <a:spcPts val="1416"/>
              </a:spcBef>
              <a:spcAft>
                <a:spcPts val="0"/>
              </a:spcAft>
              <a:buClr>
                <a:schemeClr val="lt1"/>
              </a:buClr>
              <a:buSzPts val="7080"/>
              <a:buFont typeface="Arial"/>
              <a:buNone/>
            </a:pPr>
            <a:r>
              <a:rPr lang="it-IT" sz="6000" b="1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Student name</a:t>
            </a:r>
            <a:endParaRPr sz="6000" b="1" i="0" u="none" strike="noStrike" cap="none" dirty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1274"/>
              </a:spcBef>
              <a:spcAft>
                <a:spcPts val="0"/>
              </a:spcAft>
              <a:buClr>
                <a:schemeClr val="lt1"/>
              </a:buClr>
              <a:buSzPts val="6372"/>
              <a:buFont typeface="Arial"/>
              <a:buNone/>
            </a:pPr>
            <a:r>
              <a:rPr lang="it-IT" sz="5400" b="1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Supervisor: Prof. </a:t>
            </a:r>
            <a:r>
              <a:rPr lang="it-IT" sz="5400" b="1" i="0" u="none" strike="noStrike" cap="none" dirty="0" err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xxxx</a:t>
            </a:r>
            <a:endParaRPr sz="5400" b="1" i="0" u="none" strike="noStrike" cap="none" dirty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4" name="Google Shape;24;p2"/>
          <p:cNvSpPr txBox="1"/>
          <p:nvPr/>
        </p:nvSpPr>
        <p:spPr>
          <a:xfrm>
            <a:off x="2143562" y="658707"/>
            <a:ext cx="9439789" cy="406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9825" tIns="254900" rIns="509825" bIns="2549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788"/>
              <a:buFont typeface="Arial"/>
              <a:buNone/>
            </a:pPr>
            <a:endParaRPr sz="7787" b="1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25" name="Google Shape;25;p2"/>
          <p:cNvGrpSpPr/>
          <p:nvPr/>
        </p:nvGrpSpPr>
        <p:grpSpPr>
          <a:xfrm>
            <a:off x="16548512" y="34568220"/>
            <a:ext cx="15840000" cy="3455579"/>
            <a:chOff x="492368" y="18926017"/>
            <a:chExt cx="11520000" cy="6356582"/>
          </a:xfrm>
        </p:grpSpPr>
        <p:sp>
          <p:nvSpPr>
            <p:cNvPr id="26" name="Google Shape;26;p2"/>
            <p:cNvSpPr txBox="1"/>
            <p:nvPr/>
          </p:nvSpPr>
          <p:spPr>
            <a:xfrm>
              <a:off x="492368" y="18926017"/>
              <a:ext cx="11520000" cy="2317786"/>
            </a:xfrm>
            <a:prstGeom prst="rect">
              <a:avLst/>
            </a:prstGeom>
            <a:solidFill>
              <a:srgbClr val="8C8C8C"/>
            </a:solidFill>
            <a:ln w="9525" cap="flat" cmpd="sng">
              <a:solidFill>
                <a:srgbClr val="8D8D8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4800" b="1" dirty="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Publications</a:t>
              </a:r>
              <a:endParaRPr sz="4800" dirty="0"/>
            </a:p>
          </p:txBody>
        </p:sp>
        <p:sp>
          <p:nvSpPr>
            <p:cNvPr id="27" name="Google Shape;27;p2"/>
            <p:cNvSpPr txBox="1"/>
            <p:nvPr/>
          </p:nvSpPr>
          <p:spPr>
            <a:xfrm>
              <a:off x="492368" y="21333774"/>
              <a:ext cx="11520000" cy="3948825"/>
            </a:xfrm>
            <a:prstGeom prst="rect">
              <a:avLst/>
            </a:prstGeom>
            <a:noFill/>
            <a:ln w="12700" cap="flat" cmpd="sng">
              <a:solidFill>
                <a:srgbClr val="8D8D8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539496" marR="0" lvl="0" indent="-539496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4"/>
                <a:buFont typeface="Arial"/>
                <a:buChar char="•"/>
              </a:pPr>
              <a:r>
                <a:rPr lang="it-IT" sz="3304" dirty="0" err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Published</a:t>
              </a:r>
              <a:r>
                <a:rPr lang="it-IT" sz="3304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works: XXX journals, XXX conferences, </a:t>
              </a:r>
              <a:r>
                <a:rPr lang="it-IT" sz="3304" dirty="0" err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etc</a:t>
              </a:r>
              <a:r>
                <a:rPr lang="it-IT" sz="3304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304" dirty="0">
                  <a:solidFill>
                    <a:srgbClr val="FF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[put just the </a:t>
              </a:r>
              <a:r>
                <a:rPr lang="it-IT" sz="3304" dirty="0" err="1">
                  <a:solidFill>
                    <a:srgbClr val="FF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number</a:t>
              </a:r>
              <a:r>
                <a:rPr lang="it-IT" sz="3304" dirty="0">
                  <a:solidFill>
                    <a:srgbClr val="FF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]</a:t>
              </a:r>
              <a:endParaRPr dirty="0"/>
            </a:p>
            <a:p>
              <a:pPr marL="539496" marR="0" lvl="0" indent="-539496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4"/>
                <a:buFont typeface="Arial"/>
                <a:buChar char="•"/>
              </a:pPr>
              <a:r>
                <a:rPr lang="it-IT" sz="3304" dirty="0" err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Submitted</a:t>
              </a:r>
              <a:r>
                <a:rPr lang="it-IT" sz="3304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works: XXX journals, XXX conferences, </a:t>
              </a:r>
              <a:r>
                <a:rPr lang="it-IT" sz="3304" dirty="0" err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etc</a:t>
              </a:r>
              <a:r>
                <a:rPr lang="it-IT" sz="3304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304" dirty="0">
                  <a:solidFill>
                    <a:srgbClr val="FF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[put just the </a:t>
              </a:r>
              <a:r>
                <a:rPr lang="it-IT" sz="3304" dirty="0" err="1">
                  <a:solidFill>
                    <a:srgbClr val="FF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number</a:t>
              </a:r>
              <a:r>
                <a:rPr lang="it-IT" sz="3304" dirty="0">
                  <a:solidFill>
                    <a:srgbClr val="FF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]</a:t>
              </a:r>
              <a:endParaRPr dirty="0"/>
            </a:p>
            <a:p>
              <a:pPr marL="539496" marR="0" lvl="0" indent="-539496" algn="l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3304"/>
                <a:buFont typeface="Arial"/>
                <a:buChar char="•"/>
              </a:pPr>
              <a:r>
                <a:rPr lang="it-IT" sz="3304" dirty="0">
                  <a:solidFill>
                    <a:srgbClr val="FF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Title and </a:t>
              </a:r>
              <a:r>
                <a:rPr lang="it-IT" sz="3304" dirty="0" err="1">
                  <a:solidFill>
                    <a:srgbClr val="FF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reference</a:t>
              </a:r>
              <a:r>
                <a:rPr lang="it-IT" sz="3304" dirty="0">
                  <a:solidFill>
                    <a:srgbClr val="FF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for the </a:t>
              </a:r>
              <a:r>
                <a:rPr lang="it-IT" sz="3304" dirty="0" err="1">
                  <a:solidFill>
                    <a:srgbClr val="FF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two</a:t>
              </a:r>
              <a:r>
                <a:rPr lang="it-IT" sz="3304" dirty="0">
                  <a:solidFill>
                    <a:srgbClr val="FF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(no more) </a:t>
              </a:r>
              <a:r>
                <a:rPr lang="it-IT" sz="3304" dirty="0" err="1">
                  <a:solidFill>
                    <a:srgbClr val="FF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most</a:t>
              </a:r>
              <a:r>
                <a:rPr lang="it-IT" sz="3304" dirty="0">
                  <a:solidFill>
                    <a:srgbClr val="FF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304" dirty="0" err="1">
                  <a:solidFill>
                    <a:srgbClr val="FF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important</a:t>
              </a:r>
              <a:r>
                <a:rPr lang="it-IT" sz="3304" dirty="0">
                  <a:solidFill>
                    <a:srgbClr val="FF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304" dirty="0" err="1">
                  <a:solidFill>
                    <a:srgbClr val="FF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pubilcations</a:t>
              </a:r>
              <a:r>
                <a:rPr lang="it-IT" sz="3304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</a:t>
              </a:r>
              <a:endParaRPr dirty="0"/>
            </a:p>
            <a:p>
              <a:pPr marL="539496" marR="0" lvl="0" indent="-329692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4"/>
                <a:buFont typeface="Arial"/>
                <a:buNone/>
              </a:pPr>
              <a:endParaRPr sz="3304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539496" marR="0" lvl="0" indent="-329692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4"/>
                <a:buFont typeface="Arial"/>
                <a:buNone/>
              </a:pPr>
              <a:endParaRPr sz="3304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539496" marR="0" lvl="0" indent="-329692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4"/>
                <a:buFont typeface="Arial"/>
                <a:buNone/>
              </a:pPr>
              <a:endParaRPr sz="3304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16548512" y="5661226"/>
            <a:ext cx="15840000" cy="8722430"/>
            <a:chOff x="492368" y="22148060"/>
            <a:chExt cx="11520000" cy="6868303"/>
          </a:xfrm>
        </p:grpSpPr>
        <p:sp>
          <p:nvSpPr>
            <p:cNvPr id="29" name="Google Shape;29;p2"/>
            <p:cNvSpPr txBox="1"/>
            <p:nvPr/>
          </p:nvSpPr>
          <p:spPr>
            <a:xfrm>
              <a:off x="492368" y="22148060"/>
              <a:ext cx="11520000" cy="1008000"/>
            </a:xfrm>
            <a:prstGeom prst="rect">
              <a:avLst/>
            </a:prstGeom>
            <a:solidFill>
              <a:srgbClr val="046673"/>
            </a:solidFill>
            <a:ln w="9525" cap="flat" cmpd="sng">
              <a:solidFill>
                <a:srgbClr val="0466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4800" b="1" dirty="0" err="1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Novel</a:t>
              </a:r>
              <a:r>
                <a:rPr lang="it-IT" sz="4800" b="1" dirty="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4800" b="1" dirty="0" err="1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contributions</a:t>
              </a:r>
              <a:endParaRPr sz="4800" dirty="0"/>
            </a:p>
          </p:txBody>
        </p:sp>
        <p:sp>
          <p:nvSpPr>
            <p:cNvPr id="30" name="Google Shape;30;p2"/>
            <p:cNvSpPr txBox="1"/>
            <p:nvPr/>
          </p:nvSpPr>
          <p:spPr>
            <a:xfrm>
              <a:off x="492368" y="23170367"/>
              <a:ext cx="11520000" cy="5845996"/>
            </a:xfrm>
            <a:prstGeom prst="rect">
              <a:avLst/>
            </a:prstGeom>
            <a:noFill/>
            <a:ln w="12700" cap="flat" cmpd="sng">
              <a:solidFill>
                <a:srgbClr val="0466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04622" marR="0" lvl="0" indent="-404622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4"/>
                <a:buFont typeface="Arial"/>
                <a:buChar char="•"/>
              </a:pPr>
              <a:r>
                <a:rPr lang="it-IT" sz="3200" dirty="0" err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Lorem</a:t>
              </a:r>
              <a:r>
                <a:rPr lang="it-IT" sz="32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ipsum</a:t>
              </a:r>
              <a:r>
                <a:rPr lang="it-IT" sz="32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dolor </a:t>
              </a:r>
              <a:r>
                <a:rPr lang="it-IT" sz="3200" dirty="0" err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sit</a:t>
              </a:r>
              <a:r>
                <a:rPr lang="it-IT" sz="32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amet</a:t>
              </a:r>
              <a:r>
                <a:rPr lang="it-IT" sz="32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, </a:t>
              </a:r>
              <a:r>
                <a:rPr lang="it-IT" sz="3200" dirty="0" err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consectetur</a:t>
              </a:r>
              <a:r>
                <a:rPr lang="it-IT" sz="32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adipisci</a:t>
              </a:r>
              <a:r>
                <a:rPr lang="it-IT" sz="32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elit</a:t>
              </a:r>
              <a:r>
                <a:rPr lang="it-IT" sz="32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, sed </a:t>
              </a:r>
              <a:r>
                <a:rPr lang="it-IT" sz="3200" dirty="0" err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eiusmod</a:t>
              </a:r>
              <a:r>
                <a:rPr lang="it-IT" sz="32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tempor</a:t>
              </a:r>
              <a:r>
                <a:rPr lang="it-IT" sz="32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incidunt</a:t>
              </a:r>
              <a:r>
                <a:rPr lang="it-IT" sz="32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ut labore et dolore magna </a:t>
              </a:r>
              <a:r>
                <a:rPr lang="it-IT" sz="3200" dirty="0" err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aliqua</a:t>
              </a:r>
              <a:r>
                <a:rPr lang="it-IT" sz="32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. Ut </a:t>
              </a:r>
              <a:r>
                <a:rPr lang="it-IT" sz="3200" dirty="0" err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enim</a:t>
              </a:r>
              <a:r>
                <a:rPr lang="it-IT" sz="32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ad </a:t>
              </a:r>
              <a:r>
                <a:rPr lang="it-IT" sz="3200" dirty="0" err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minim</a:t>
              </a:r>
              <a:r>
                <a:rPr lang="it-IT" sz="32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veniam</a:t>
              </a:r>
              <a:r>
                <a:rPr lang="it-IT" sz="32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, </a:t>
              </a:r>
              <a:r>
                <a:rPr lang="it-IT" sz="3200" dirty="0" err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quis</a:t>
              </a:r>
              <a:r>
                <a:rPr lang="it-IT" sz="32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nostrum </a:t>
              </a:r>
              <a:r>
                <a:rPr lang="it-IT" sz="3200" dirty="0" err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exercitationem</a:t>
              </a:r>
              <a:r>
                <a:rPr lang="it-IT" sz="32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ullam</a:t>
              </a:r>
              <a:r>
                <a:rPr lang="it-IT" sz="32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corporis </a:t>
              </a:r>
              <a:r>
                <a:rPr lang="it-IT" sz="3200" dirty="0" err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suscipit</a:t>
              </a:r>
              <a:r>
                <a:rPr lang="it-IT" sz="32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laboriosam</a:t>
              </a:r>
              <a:r>
                <a:rPr lang="it-IT" sz="32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, </a:t>
              </a:r>
              <a:r>
                <a:rPr lang="it-IT" sz="3200" dirty="0" err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nisi</a:t>
              </a:r>
              <a:r>
                <a:rPr lang="it-IT" sz="32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ut </a:t>
              </a:r>
              <a:r>
                <a:rPr lang="it-IT" sz="3200" dirty="0" err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aliquid</a:t>
              </a:r>
              <a:r>
                <a:rPr lang="it-IT" sz="32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ex ea commodi </a:t>
              </a:r>
              <a:r>
                <a:rPr lang="it-IT" sz="3200" dirty="0" err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consequatur</a:t>
              </a:r>
              <a:r>
                <a:rPr lang="it-IT" sz="32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. </a:t>
              </a:r>
              <a:r>
                <a:rPr lang="it-IT" sz="3200" dirty="0" err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Quis</a:t>
              </a:r>
              <a:r>
                <a:rPr lang="it-IT" sz="32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aute</a:t>
              </a:r>
              <a:r>
                <a:rPr lang="it-IT" sz="32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iure </a:t>
              </a:r>
              <a:r>
                <a:rPr lang="it-IT" sz="3200" dirty="0" err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reprehenderit</a:t>
              </a:r>
              <a:r>
                <a:rPr lang="it-IT" sz="32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in </a:t>
              </a:r>
              <a:r>
                <a:rPr lang="it-IT" sz="3200" dirty="0" err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voluptate</a:t>
              </a:r>
              <a:r>
                <a:rPr lang="it-IT" sz="32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velit</a:t>
              </a:r>
              <a:r>
                <a:rPr lang="it-IT" sz="32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esse </a:t>
              </a:r>
              <a:r>
                <a:rPr lang="it-IT" sz="3200" dirty="0" err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cillum</a:t>
              </a:r>
              <a:r>
                <a:rPr lang="it-IT" sz="32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dolore </a:t>
              </a:r>
              <a:r>
                <a:rPr lang="it-IT" sz="3200" dirty="0" err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eu</a:t>
              </a:r>
              <a:r>
                <a:rPr lang="it-IT" sz="32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fugiat</a:t>
              </a:r>
              <a:r>
                <a:rPr lang="it-IT" sz="32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nulla </a:t>
              </a:r>
              <a:r>
                <a:rPr lang="it-IT" sz="3200" dirty="0" err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pariatur</a:t>
              </a:r>
              <a:r>
                <a:rPr lang="it-IT" sz="32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. </a:t>
              </a:r>
              <a:r>
                <a:rPr lang="it-IT" sz="3200" dirty="0" err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Excepteur</a:t>
              </a:r>
              <a:endParaRPr sz="3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404622" marR="0" lvl="0" indent="-194818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4"/>
                <a:buFont typeface="Arial"/>
                <a:buNone/>
              </a:pPr>
              <a:endParaRPr sz="3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404622" marR="0" lvl="0" indent="-194818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4"/>
                <a:buFont typeface="Arial"/>
                <a:buNone/>
              </a:pPr>
              <a:endParaRPr sz="3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404622" marR="0" lvl="0" indent="-194818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4"/>
                <a:buFont typeface="Arial"/>
                <a:buNone/>
              </a:pPr>
              <a:endParaRPr sz="3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404622" marR="0" lvl="0" indent="-194818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4"/>
                <a:buFont typeface="Arial"/>
                <a:buNone/>
              </a:pPr>
              <a:endParaRPr sz="3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404622" marR="0" lvl="0" indent="-194818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4"/>
                <a:buFont typeface="Arial"/>
                <a:buNone/>
              </a:pPr>
              <a:endParaRPr sz="3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404622" marR="0" lvl="0" indent="-194818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4"/>
                <a:buFont typeface="Arial"/>
                <a:buNone/>
              </a:pPr>
              <a:endParaRPr sz="3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404622" marR="0" lvl="0" indent="-194818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4"/>
                <a:buFont typeface="Arial"/>
                <a:buNone/>
              </a:pPr>
              <a:endParaRPr sz="3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404622" marR="0" lvl="0" indent="-404622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4"/>
                <a:buFont typeface="Arial"/>
                <a:buChar char="•"/>
              </a:pPr>
              <a:r>
                <a:rPr lang="it-IT" sz="32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Lorem</a:t>
              </a:r>
              <a:r>
                <a:rPr lang="it-IT" sz="32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ipsum</a:t>
              </a:r>
              <a:r>
                <a:rPr lang="it-IT" sz="32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dolor </a:t>
              </a:r>
              <a:r>
                <a:rPr lang="it-IT" sz="3200" dirty="0" err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sit</a:t>
              </a:r>
              <a:r>
                <a:rPr lang="it-IT" sz="32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amet</a:t>
              </a:r>
              <a:r>
                <a:rPr lang="it-IT" sz="32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, </a:t>
              </a:r>
              <a:r>
                <a:rPr lang="it-IT" sz="3200" dirty="0" err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consectetur</a:t>
              </a:r>
              <a:r>
                <a:rPr lang="it-IT" sz="32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adipisci</a:t>
              </a:r>
              <a:r>
                <a:rPr lang="it-IT" sz="32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elit</a:t>
              </a:r>
              <a:r>
                <a:rPr lang="it-IT" sz="32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, sed </a:t>
              </a:r>
              <a:r>
                <a:rPr lang="it-IT" sz="3200" dirty="0" err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eiusmod</a:t>
              </a:r>
              <a:r>
                <a:rPr lang="it-IT" sz="32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tempor</a:t>
              </a:r>
              <a:r>
                <a:rPr lang="it-IT" sz="32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incidunt</a:t>
              </a:r>
              <a:r>
                <a:rPr lang="it-IT" sz="32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ut labore et dolore magna </a:t>
              </a:r>
              <a:r>
                <a:rPr lang="it-IT" sz="3200" dirty="0" err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aliqua</a:t>
              </a:r>
              <a:r>
                <a:rPr lang="it-IT" sz="32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. Ut </a:t>
              </a:r>
              <a:r>
                <a:rPr lang="it-IT" sz="3200" dirty="0" err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enim</a:t>
              </a:r>
              <a:r>
                <a:rPr lang="it-IT" sz="32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ad </a:t>
              </a:r>
              <a:r>
                <a:rPr lang="it-IT" sz="3200" dirty="0" err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minim</a:t>
              </a:r>
              <a:r>
                <a:rPr lang="it-IT" sz="32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veniam</a:t>
              </a:r>
              <a:r>
                <a:rPr lang="it-IT" sz="32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, </a:t>
              </a:r>
              <a:r>
                <a:rPr lang="it-IT" sz="3200" dirty="0" err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quis</a:t>
              </a:r>
              <a:r>
                <a:rPr lang="it-IT" sz="32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nostrum </a:t>
              </a:r>
              <a:r>
                <a:rPr lang="it-IT" sz="3200" dirty="0" err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exercitationem</a:t>
              </a:r>
              <a:r>
                <a:rPr lang="it-IT" sz="32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ullam</a:t>
              </a:r>
              <a:r>
                <a:rPr lang="it-IT" sz="32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corporis </a:t>
              </a:r>
              <a:r>
                <a:rPr lang="it-IT" sz="3200" dirty="0" err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suscipit</a:t>
              </a:r>
              <a:r>
                <a:rPr lang="it-IT" sz="32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laboriosam</a:t>
              </a:r>
              <a:r>
                <a:rPr lang="it-IT" sz="32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, </a:t>
              </a:r>
              <a:r>
                <a:rPr lang="it-IT" sz="3200" dirty="0" err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nisi</a:t>
              </a:r>
              <a:r>
                <a:rPr lang="it-IT" sz="32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ut </a:t>
              </a:r>
              <a:r>
                <a:rPr lang="it-IT" sz="3200" dirty="0" err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aliquid</a:t>
              </a:r>
              <a:r>
                <a:rPr lang="it-IT" sz="32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ex ea commodi </a:t>
              </a:r>
              <a:r>
                <a:rPr lang="it-IT" sz="3200" dirty="0" err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consequatur</a:t>
              </a:r>
              <a:r>
                <a:rPr lang="it-IT" sz="32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. </a:t>
              </a:r>
              <a:endParaRPr sz="3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347944" y="18056195"/>
            <a:ext cx="15840001" cy="20519651"/>
            <a:chOff x="492368" y="23047835"/>
            <a:chExt cx="11473637" cy="10900230"/>
          </a:xfrm>
        </p:grpSpPr>
        <p:sp>
          <p:nvSpPr>
            <p:cNvPr id="32" name="Google Shape;32;p2"/>
            <p:cNvSpPr txBox="1"/>
            <p:nvPr/>
          </p:nvSpPr>
          <p:spPr>
            <a:xfrm>
              <a:off x="492368" y="23047835"/>
              <a:ext cx="11473637" cy="652366"/>
            </a:xfrm>
            <a:prstGeom prst="rect">
              <a:avLst/>
            </a:prstGeom>
            <a:solidFill>
              <a:srgbClr val="046673"/>
            </a:solidFill>
            <a:ln w="9525" cap="flat" cmpd="sng">
              <a:solidFill>
                <a:srgbClr val="0466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4800" b="1" dirty="0" err="1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Addressed</a:t>
              </a:r>
              <a:r>
                <a:rPr lang="it-IT" sz="4800" b="1" dirty="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4800" b="1" dirty="0" err="1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research</a:t>
              </a:r>
              <a:r>
                <a:rPr lang="it-IT" sz="4800" b="1" dirty="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4800" b="1" dirty="0" err="1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questions</a:t>
              </a:r>
              <a:r>
                <a:rPr lang="it-IT" sz="4800" b="1" dirty="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/</a:t>
              </a:r>
              <a:r>
                <a:rPr lang="it-IT" sz="4800" b="1" dirty="0" err="1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problems</a:t>
              </a:r>
              <a:endParaRPr sz="4800" dirty="0"/>
            </a:p>
          </p:txBody>
        </p:sp>
        <p:sp>
          <p:nvSpPr>
            <p:cNvPr id="33" name="Google Shape;33;p2"/>
            <p:cNvSpPr txBox="1"/>
            <p:nvPr/>
          </p:nvSpPr>
          <p:spPr>
            <a:xfrm>
              <a:off x="492368" y="23706888"/>
              <a:ext cx="11473637" cy="10241177"/>
            </a:xfrm>
            <a:prstGeom prst="rect">
              <a:avLst/>
            </a:prstGeom>
            <a:noFill/>
            <a:ln w="12700" cap="flat" cmpd="sng">
              <a:solidFill>
                <a:srgbClr val="0466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04622" marR="0" lvl="0" indent="-404622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4"/>
                <a:buFont typeface="Arial"/>
                <a:buChar char="•"/>
              </a:pP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Lorem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ipsum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dolor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sit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amet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,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consectetur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adipisci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elit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, sed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eiusmod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tempor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incidunt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ut labore et dolore magna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aliqua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. Ut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enim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ad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minim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veniam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,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quis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nostrum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exercitationem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ullam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corporis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suscipit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laboriosam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,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nisi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ut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aliquid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ex ea commodi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consequatur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.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Quis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aute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iure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reprehenderit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in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voluptate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velit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esse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cillum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dolore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eu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fugiat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nulla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pariatur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.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Excepteur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sint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obcaecat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cupiditat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non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proident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,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sunt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in culpa qui officia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deserunt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mollit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anim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id est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laborum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.</a:t>
              </a:r>
              <a:endParaRPr sz="3200" dirty="0">
                <a:latin typeface="Arial Narrow" panose="020B0606020202030204" pitchFamily="34" charset="0"/>
              </a:endParaRPr>
            </a:p>
            <a:p>
              <a:pPr marL="404622" marR="0" lvl="0" indent="-404622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4"/>
                <a:buFont typeface="Arial"/>
                <a:buChar char="•"/>
              </a:pP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Lorem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ipsum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dolor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sit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amet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,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consectetur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adipisci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elit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, sed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eiusmod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tempor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incidunt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ut labore et dolore magna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aliqua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. Ut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enim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ad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minim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veniam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,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quis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nostrum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exercitationem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ullam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corporis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suscipit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laboriosam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,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nisi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ut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aliquid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ex ea commodi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consequatur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.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Quis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aute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iure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reprehenderit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in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voluptate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velit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esse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cillum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dolore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eu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fugiat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nulla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pariatur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.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Excepteur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sint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obcaecat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cupiditat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non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proident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,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sunt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in culpa qui officia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deserunt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mollit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anim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id est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laborum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.</a:t>
              </a:r>
              <a:endParaRPr sz="3200" dirty="0">
                <a:latin typeface="Arial Narrow" panose="020B0606020202030204" pitchFamily="34" charset="0"/>
              </a:endParaRPr>
            </a:p>
            <a:p>
              <a:pPr marL="404622" marR="0" lvl="0" indent="-194818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4"/>
                <a:buFont typeface="Arial"/>
                <a:buNone/>
              </a:pPr>
              <a:endParaRPr sz="3200" dirty="0">
                <a:solidFill>
                  <a:schemeClr val="dk1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endParaRPr>
            </a:p>
            <a:p>
              <a:pPr marL="404622" marR="0" lvl="0" indent="-194818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4"/>
                <a:buFont typeface="Arial"/>
                <a:buNone/>
              </a:pPr>
              <a:endParaRPr sz="3200" dirty="0">
                <a:solidFill>
                  <a:schemeClr val="dk1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endParaRPr>
            </a:p>
            <a:p>
              <a:pPr marL="404622" marR="0" lvl="0" indent="-194818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4"/>
                <a:buFont typeface="Arial"/>
                <a:buNone/>
              </a:pPr>
              <a:endParaRPr sz="3200" dirty="0">
                <a:solidFill>
                  <a:schemeClr val="dk1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endParaRPr>
            </a:p>
            <a:p>
              <a:pPr marL="404622" marR="0" lvl="0" indent="-194818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4"/>
                <a:buFont typeface="Arial"/>
                <a:buNone/>
              </a:pPr>
              <a:endParaRPr sz="3200" dirty="0">
                <a:solidFill>
                  <a:schemeClr val="dk1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endParaRPr>
            </a:p>
            <a:p>
              <a:pPr marL="404622" marR="0" lvl="0" indent="-194818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4"/>
                <a:buFont typeface="Arial"/>
                <a:buNone/>
              </a:pPr>
              <a:endParaRPr sz="3200" dirty="0">
                <a:solidFill>
                  <a:schemeClr val="dk1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endParaRPr>
            </a:p>
            <a:p>
              <a:pPr marL="404622" marR="0" lvl="0" indent="-194818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4"/>
                <a:buFont typeface="Arial"/>
                <a:buNone/>
              </a:pPr>
              <a:endParaRPr sz="3200" dirty="0">
                <a:solidFill>
                  <a:schemeClr val="dk1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endParaRPr>
            </a:p>
            <a:p>
              <a:pPr marL="404622" marR="0" lvl="0" indent="-194818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4"/>
                <a:buFont typeface="Arial"/>
                <a:buNone/>
              </a:pPr>
              <a:endParaRPr sz="3200" dirty="0">
                <a:solidFill>
                  <a:schemeClr val="dk1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endParaRPr>
            </a:p>
            <a:p>
              <a:pPr marL="404622" marR="0" lvl="0" indent="-404622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4"/>
                <a:buFont typeface="Arial"/>
                <a:buChar char="•"/>
              </a:pP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Lorem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ipsum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dolor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sit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amet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,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consectetur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adipisci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elit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, sed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eiusmod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tempor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incidunt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ut labore et dolore magna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aliqua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. Ut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enim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ad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minim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veniam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,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quis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nostrum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exercitationem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ullam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corporis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suscipit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laboriosam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,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nisi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ut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aliquid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ex ea commodi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consequatur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.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Quis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aute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iure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reprehenderit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in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voluptate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velit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esse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cillum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dolore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eu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fugiat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nulla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pariatur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.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Excepteur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sint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obcaecat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cupiditat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non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proident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,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sunt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in culpa qui officia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deserunt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mollit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anim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id est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laborum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.</a:t>
              </a:r>
              <a:endParaRPr sz="3200" dirty="0">
                <a:latin typeface="Arial Narrow" panose="020B0606020202030204" pitchFamily="34" charset="0"/>
              </a:endParaRPr>
            </a:p>
            <a:p>
              <a:pPr marL="404622" marR="0" lvl="0" indent="-404622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4"/>
                <a:buFont typeface="Arial"/>
                <a:buChar char="•"/>
              </a:pP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Lorem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ipsum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dolor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sit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amet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,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consectetur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adipisci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elit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, sed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eiusmod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tempor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incidunt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ut labore et dolore magna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aliqua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. Ut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enim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ad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minim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veniam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,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quis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nostrum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exercitationem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ullam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corporis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suscipit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laboriosam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,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nisi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ut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aliquid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ex ea commodi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consequatur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.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Quis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aute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iure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reprehenderit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in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voluptate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velit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esse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cillum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dolore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eu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fugiat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nulla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pariatur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.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Excepteur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sint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obcaecat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cupiditat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non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proident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,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sunt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in culpa qui officia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deserunt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mollit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anim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id est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laborum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.</a:t>
              </a:r>
              <a:endParaRPr sz="3200" dirty="0">
                <a:latin typeface="Arial Narrow" panose="020B0606020202030204" pitchFamily="34" charset="0"/>
              </a:endParaRPr>
            </a:p>
            <a:p>
              <a:pPr marL="404622" marR="0" lvl="0" indent="-194818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4"/>
                <a:buFont typeface="Arial"/>
                <a:buNone/>
              </a:pPr>
              <a:endParaRPr sz="3200" dirty="0">
                <a:solidFill>
                  <a:schemeClr val="dk1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endParaRPr>
            </a:p>
            <a:p>
              <a:pPr marL="404622" marR="0" lvl="0" indent="-404622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4"/>
                <a:buFont typeface="Arial"/>
                <a:buChar char="•"/>
              </a:pP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Lorem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ipsum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dolor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sit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amet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,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consectetur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adipisci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elit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, sed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eiusmod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tempor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incidunt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ut labore et dolore magna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aliqua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. Ut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enim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ad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minim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veniam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,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quis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nostrum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exercitationem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ullam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corporis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suscipit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laboriosam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,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nisi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ut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aliquid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ex ea commodi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consequatur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.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Quis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aute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iure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reprehenderit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in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voluptate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velit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esse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cillum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dolore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eu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fugiat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nulla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pariatur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.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Excepteur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sint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obcaecat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cupiditat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non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proident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,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sunt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in culpa qui officia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deserunt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mollit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anim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id est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laborum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.</a:t>
              </a:r>
              <a:endParaRPr sz="3200" dirty="0">
                <a:solidFill>
                  <a:schemeClr val="dk1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endParaRPr>
            </a:p>
            <a:p>
              <a:pPr marL="404622" marR="0" lvl="0" indent="-194818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4"/>
                <a:buFont typeface="Arial"/>
                <a:buNone/>
              </a:pPr>
              <a:endParaRPr sz="3200" dirty="0">
                <a:solidFill>
                  <a:schemeClr val="dk1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endParaRPr>
            </a:p>
            <a:p>
              <a:pPr marL="404622" marR="0" lvl="0" indent="-404622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4"/>
                <a:buFont typeface="Arial"/>
                <a:buChar char="•"/>
              </a:pP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Lorem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ipsum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dolor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sit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amet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,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consectetur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adipisci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elit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, sed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eiusmod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tempor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incidunt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ut labore et dolore magna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aliqua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. Ut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enim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ad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minim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veniam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,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quis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nostrum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exercitationem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ullam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corporis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suscipit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laboriosam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,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nisi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ut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aliquid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ex ea commodi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consequatur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.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Quis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aute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iure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reprehenderit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in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voluptate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velit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esse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cillum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dolore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eu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fugiat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nulla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pariatur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.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Excepteur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sint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obcaecat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cupiditat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non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proident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,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sunt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in culpa qui officia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deserunt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mollit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anim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id est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laborum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.</a:t>
              </a:r>
              <a:endParaRPr sz="3200" dirty="0">
                <a:solidFill>
                  <a:schemeClr val="dk1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endParaRPr>
            </a:p>
            <a:p>
              <a:pPr marL="404622" marR="0" lvl="0" indent="-194818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4"/>
                <a:buFont typeface="Arial"/>
                <a:buNone/>
              </a:pPr>
              <a:endParaRPr sz="3200" dirty="0">
                <a:solidFill>
                  <a:schemeClr val="dk1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34" name="Google Shape;34;p2"/>
          <p:cNvGrpSpPr/>
          <p:nvPr/>
        </p:nvGrpSpPr>
        <p:grpSpPr>
          <a:xfrm>
            <a:off x="347966" y="5677979"/>
            <a:ext cx="15839999" cy="12159346"/>
            <a:chOff x="492368" y="20258005"/>
            <a:chExt cx="11473272" cy="10304532"/>
          </a:xfrm>
        </p:grpSpPr>
        <p:sp>
          <p:nvSpPr>
            <p:cNvPr id="35" name="Google Shape;35;p2"/>
            <p:cNvSpPr txBox="1"/>
            <p:nvPr/>
          </p:nvSpPr>
          <p:spPr>
            <a:xfrm>
              <a:off x="492368" y="20258005"/>
              <a:ext cx="11473272" cy="1067797"/>
            </a:xfrm>
            <a:prstGeom prst="rect">
              <a:avLst/>
            </a:prstGeom>
            <a:solidFill>
              <a:srgbClr val="046673"/>
            </a:solidFill>
            <a:ln w="9525" cap="flat" cmpd="sng">
              <a:solidFill>
                <a:srgbClr val="0466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4800" b="1" dirty="0" err="1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Research</a:t>
              </a:r>
              <a:r>
                <a:rPr lang="it-IT" sz="4800" b="1" dirty="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4800" b="1" dirty="0" err="1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context</a:t>
              </a:r>
              <a:r>
                <a:rPr lang="it-IT" sz="4800" b="1" dirty="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and </a:t>
              </a:r>
              <a:r>
                <a:rPr lang="it-IT" sz="4800" b="1" dirty="0" err="1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motivation</a:t>
              </a:r>
              <a:endParaRPr sz="4800" dirty="0"/>
            </a:p>
          </p:txBody>
        </p:sp>
        <p:sp>
          <p:nvSpPr>
            <p:cNvPr id="36" name="Google Shape;36;p2"/>
            <p:cNvSpPr txBox="1"/>
            <p:nvPr/>
          </p:nvSpPr>
          <p:spPr>
            <a:xfrm>
              <a:off x="492368" y="21335137"/>
              <a:ext cx="11473272" cy="9227400"/>
            </a:xfrm>
            <a:prstGeom prst="rect">
              <a:avLst/>
            </a:prstGeom>
            <a:noFill/>
            <a:ln w="12700" cap="flat" cmpd="sng">
              <a:solidFill>
                <a:srgbClr val="0466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17734" marR="0" lvl="0" indent="-417734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4"/>
                <a:buFont typeface="Arial"/>
                <a:buChar char="•"/>
              </a:pP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Lorem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ipsum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dolor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sit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amet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,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consectetur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adipisci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elit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, sed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eiusmod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tempor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incidunt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ut labore et dolore magna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aliqua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. Ut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enim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ad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minim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veniam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,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quis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nostrum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exercitationem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ullam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corporis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suscipit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laboriosam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,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nisi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ut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aliquid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ex ea commodi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consequatur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.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Quis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aute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iure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reprehenderit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in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voluptate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velit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esse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cillum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dolore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eu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fugiat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nulla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pariatur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.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Excepteur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sint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obcaecat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cupiditat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non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proident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,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sunt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in culpa qui officia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deserunt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mollit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anim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id est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laborum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.</a:t>
              </a:r>
              <a:endParaRPr sz="3200" dirty="0">
                <a:latin typeface="Arial Narrow" panose="020B0606020202030204" pitchFamily="34" charset="0"/>
              </a:endParaRPr>
            </a:p>
            <a:p>
              <a:pPr marL="404622" marR="0" lvl="0" indent="-404622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4"/>
                <a:buFont typeface="Arial"/>
                <a:buChar char="•"/>
              </a:pP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Lorem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ipsum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dolor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sit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amet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,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consectetur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adipisci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elit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, </a:t>
              </a:r>
              <a:b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</a:b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sed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eiusmod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tempor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incidunt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ut labore et dolore magna </a:t>
              </a:r>
              <a:b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</a:b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aliqua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. Ut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enim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ad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minim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veniam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,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quis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nostrum </a:t>
              </a:r>
              <a:b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</a:b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exercitationem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ullam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corporis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suscipit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laboriosam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,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nisi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b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</a:b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ut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aliquid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ex ea commodi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consequatur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.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Quis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aute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iure </a:t>
              </a:r>
              <a:b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</a:b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reprehenderit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in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voluptate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velit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esse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cillum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dolore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eu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b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</a:b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fugiat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nulla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pariatur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.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Excepteur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sint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obcaecat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cupiditat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b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</a:b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non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proident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,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sunt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in culpa qui officia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deserunt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mollit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b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</a:b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anim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id est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laborum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.</a:t>
              </a:r>
              <a:endParaRPr sz="3200" dirty="0">
                <a:solidFill>
                  <a:schemeClr val="dk1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endParaRPr>
            </a:p>
            <a:p>
              <a:pPr marL="404622" marR="0" lvl="0" indent="-404622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4"/>
                <a:buFont typeface="Arial"/>
                <a:buChar char="•"/>
              </a:pP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Lorem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ipsum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dolor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sit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amet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,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consectetur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adipisci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elit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, sed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eiusmod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tempor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incidunt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ut labore et dolore magna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aliqua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. Ut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enim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ad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minim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veniam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,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quis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nostrum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exercitationem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ullam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corporis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suscipit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laboriosam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,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nisi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ut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aliquid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ex ea commodi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consequatur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.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Quis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aute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iure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reprehenderit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in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voluptate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velit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esse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cillum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dolore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eu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fugiat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nulla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pariatur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.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Excepteur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sint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obcaecat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cupiditat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non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proident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,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sunt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in culpa qui officia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deserunt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mollit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anim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id est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laborum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.</a:t>
              </a:r>
              <a:endParaRPr sz="3200" dirty="0">
                <a:solidFill>
                  <a:schemeClr val="dk1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endParaRPr>
            </a:p>
            <a:p>
              <a:pPr marL="404622" marR="0" lvl="0" indent="-194818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4"/>
                <a:buFont typeface="Arial"/>
                <a:buNone/>
              </a:pPr>
              <a:endParaRPr sz="3200" dirty="0">
                <a:solidFill>
                  <a:schemeClr val="dk1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16548510" y="14610032"/>
            <a:ext cx="15840001" cy="10888235"/>
            <a:chOff x="492367" y="21579727"/>
            <a:chExt cx="11429950" cy="8903126"/>
          </a:xfrm>
        </p:grpSpPr>
        <p:sp>
          <p:nvSpPr>
            <p:cNvPr id="38" name="Google Shape;38;p2"/>
            <p:cNvSpPr txBox="1"/>
            <p:nvPr/>
          </p:nvSpPr>
          <p:spPr>
            <a:xfrm>
              <a:off x="492368" y="21579727"/>
              <a:ext cx="11429949" cy="1030281"/>
            </a:xfrm>
            <a:prstGeom prst="rect">
              <a:avLst/>
            </a:prstGeom>
            <a:solidFill>
              <a:srgbClr val="046673"/>
            </a:solidFill>
            <a:ln w="9525" cap="flat" cmpd="sng">
              <a:solidFill>
                <a:srgbClr val="0466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4800" b="1" dirty="0" err="1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Adopted</a:t>
              </a:r>
              <a:r>
                <a:rPr lang="it-IT" sz="4800" b="1" dirty="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4800" b="1" dirty="0" err="1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methodologies</a:t>
              </a:r>
              <a:endParaRPr sz="4800" dirty="0"/>
            </a:p>
          </p:txBody>
        </p:sp>
        <p:sp>
          <p:nvSpPr>
            <p:cNvPr id="39" name="Google Shape;39;p2"/>
            <p:cNvSpPr txBox="1"/>
            <p:nvPr/>
          </p:nvSpPr>
          <p:spPr>
            <a:xfrm>
              <a:off x="492367" y="22622697"/>
              <a:ext cx="11429949" cy="7860156"/>
            </a:xfrm>
            <a:prstGeom prst="rect">
              <a:avLst/>
            </a:prstGeom>
            <a:noFill/>
            <a:ln w="12700" cap="flat" cmpd="sng">
              <a:solidFill>
                <a:srgbClr val="0466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04622" marR="0" lvl="0" indent="-404622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4"/>
                <a:buFont typeface="Arial"/>
                <a:buChar char="•"/>
              </a:pP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Lorem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ipsum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dolor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sit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amet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,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consectetur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adipisci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elit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, sed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eiusmod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tempor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incidunt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ut labore et dolore magna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aliqua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. Ut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enim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ad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minim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veniam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,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quis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nostrum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exercitationem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ullam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corporis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suscipit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laboriosam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,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nisi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ut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aliquid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ex ea commodi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consequatur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.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Quis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aute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endParaRPr sz="3200" dirty="0">
                <a:latin typeface="Arial Narrow" panose="020B0606020202030204" pitchFamily="34" charset="0"/>
              </a:endParaRPr>
            </a:p>
            <a:p>
              <a:pPr marL="404622" marR="0" lvl="0" indent="-404622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4"/>
                <a:buFont typeface="Arial"/>
                <a:buChar char="•"/>
              </a:pP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Lorem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ipsum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dolor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sit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amet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,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consectetur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adipisci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elit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, sed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eiusmod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tempor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incidunt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ut labore et dolore magna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aliqua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. Ut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enim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ad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minim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veniam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,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quis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nostrum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exercitationem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ullam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corporis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suscipit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laboriosam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,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nisi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ut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aliquid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ex ea commodi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consequatur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.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Quis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aute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iure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reprehenderit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in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voluptate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velit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esse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cillum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dolore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eu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fugiat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nulla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pariatur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.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Excepteur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sint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obcaecat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cupiditat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non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proident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,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sunt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in culpa qui officia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deserunt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mollit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anim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id est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laborum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.</a:t>
              </a:r>
              <a:endParaRPr sz="3200" dirty="0">
                <a:solidFill>
                  <a:schemeClr val="dk1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endParaRPr>
            </a:p>
            <a:p>
              <a:pPr marL="404622" marR="0" lvl="0" indent="-194818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4"/>
                <a:buFont typeface="Arial"/>
                <a:buNone/>
              </a:pPr>
              <a:endParaRPr sz="3200" dirty="0">
                <a:solidFill>
                  <a:schemeClr val="dk1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endParaRPr>
            </a:p>
            <a:p>
              <a:pPr marL="404622" marR="0" lvl="0" indent="-194818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4"/>
                <a:buFont typeface="Arial"/>
                <a:buNone/>
              </a:pPr>
              <a:endParaRPr sz="3200" dirty="0">
                <a:solidFill>
                  <a:schemeClr val="dk1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16548511" y="25728460"/>
            <a:ext cx="15840000" cy="8617612"/>
            <a:chOff x="492368" y="20258002"/>
            <a:chExt cx="11429949" cy="7287356"/>
          </a:xfrm>
        </p:grpSpPr>
        <p:sp>
          <p:nvSpPr>
            <p:cNvPr id="41" name="Google Shape;41;p2"/>
            <p:cNvSpPr txBox="1"/>
            <p:nvPr/>
          </p:nvSpPr>
          <p:spPr>
            <a:xfrm>
              <a:off x="492368" y="20258002"/>
              <a:ext cx="11429949" cy="1065500"/>
            </a:xfrm>
            <a:prstGeom prst="rect">
              <a:avLst/>
            </a:prstGeom>
            <a:solidFill>
              <a:srgbClr val="046673"/>
            </a:solidFill>
            <a:ln w="9525" cap="flat" cmpd="sng">
              <a:solidFill>
                <a:srgbClr val="0466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4800" b="1" dirty="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Future work</a:t>
              </a:r>
              <a:endParaRPr sz="4800" dirty="0"/>
            </a:p>
          </p:txBody>
        </p:sp>
        <p:sp>
          <p:nvSpPr>
            <p:cNvPr id="42" name="Google Shape;42;p2"/>
            <p:cNvSpPr txBox="1"/>
            <p:nvPr/>
          </p:nvSpPr>
          <p:spPr>
            <a:xfrm>
              <a:off x="492368" y="21334975"/>
              <a:ext cx="11429949" cy="6210383"/>
            </a:xfrm>
            <a:prstGeom prst="rect">
              <a:avLst/>
            </a:prstGeom>
            <a:noFill/>
            <a:ln w="12700" cap="flat" cmpd="sng">
              <a:solidFill>
                <a:srgbClr val="0466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04622" marR="0" lvl="0" indent="-404622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4"/>
                <a:buFont typeface="Arial"/>
                <a:buChar char="•"/>
              </a:pP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Lorem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ipsum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dolor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sit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amet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,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consectetur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adipisci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elit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, sed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eiusmod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tempor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incidunt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ut labore et dolore magna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aliqua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. Ut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enim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ad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minim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veniam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,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quis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nostrum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exercitationem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ullam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corporis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suscipit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laboriosam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,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nisi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ut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aliquid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ex ea commodi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consequatur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.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Quis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aute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iure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reprehenderit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in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voluptate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velit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esse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cillum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dolore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eu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fugiat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nulla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pariatur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.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Excepteur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sint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obcaecat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cupiditat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non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proident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,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sunt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in culpa qui officia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deserunt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mollit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anim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id est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laborum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.</a:t>
              </a:r>
              <a:endParaRPr sz="3200" dirty="0">
                <a:latin typeface="Arial Narrow" panose="020B0606020202030204" pitchFamily="34" charset="0"/>
              </a:endParaRPr>
            </a:p>
            <a:p>
              <a:pPr marL="404622" marR="0" lvl="0" indent="-404622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4"/>
                <a:buFont typeface="Arial"/>
                <a:buChar char="•"/>
              </a:pP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Lorem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ipsum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dolor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sit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amet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,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consectetur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adipisci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elit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, sed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eiusmod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tempor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incidunt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ut labore et dolore magna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aliqua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. Ut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enim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ad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minim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veniam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,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quis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nostrum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exercitationem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ullam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corporis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suscipit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laboriosam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,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nisi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ut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aliquid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ex ea commodi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consequatur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.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Quis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aute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iure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reprehenderit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in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voluptate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velit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esse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cillum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dolore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eu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fugiat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nulla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pariatur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.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Excepteur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sint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obcaecat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cupiditat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non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proident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,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sunt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in culpa qui officia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deserunt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mollit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anim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 id est </a:t>
              </a:r>
              <a:r>
                <a:rPr lang="it-IT" sz="3200" dirty="0" err="1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laborum</a:t>
              </a:r>
              <a:r>
                <a:rPr lang="it-IT" sz="3200" dirty="0">
                  <a:solidFill>
                    <a:schemeClr val="dk1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rPr>
                <a:t>.</a:t>
              </a:r>
              <a:endParaRPr sz="3200" dirty="0">
                <a:solidFill>
                  <a:schemeClr val="dk1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endParaRPr>
            </a:p>
          </p:txBody>
        </p:sp>
      </p:grpSp>
      <p:pic>
        <p:nvPicPr>
          <p:cNvPr id="43" name="Google Shape;4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86242" y="9582459"/>
            <a:ext cx="5215663" cy="3743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806467" y="9553498"/>
            <a:ext cx="3312523" cy="2589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871894" y="20023661"/>
            <a:ext cx="5953480" cy="5314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351267" y="21040374"/>
            <a:ext cx="3507039" cy="33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2"/>
          <p:cNvPicPr preferRelativeResize="0"/>
          <p:nvPr/>
        </p:nvPicPr>
        <p:blipFill rotWithShape="1">
          <a:blip r:embed="rId8">
            <a:alphaModFix/>
          </a:blip>
          <a:srcRect t="27893" r="23622"/>
          <a:stretch/>
        </p:blipFill>
        <p:spPr>
          <a:xfrm>
            <a:off x="25028574" y="9524644"/>
            <a:ext cx="3686889" cy="2647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2"/>
          <p:cNvPicPr preferRelativeResize="0"/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6479712" y="24247549"/>
            <a:ext cx="4571940" cy="3461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743073" y="773670"/>
            <a:ext cx="8308579" cy="2793609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2"/>
          <p:cNvSpPr txBox="1"/>
          <p:nvPr/>
        </p:nvSpPr>
        <p:spPr>
          <a:xfrm>
            <a:off x="2743073" y="3314054"/>
            <a:ext cx="5383393" cy="200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9825" tIns="254900" rIns="509825" bIns="2549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72"/>
              <a:buFont typeface="Arial"/>
              <a:buNone/>
            </a:pPr>
            <a:r>
              <a:rPr lang="it-IT" sz="5400" b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XX</a:t>
            </a:r>
            <a:r>
              <a:rPr lang="it-IT" sz="5400" b="0" baseline="30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it-IT" sz="5400" b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5400" b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Cycle</a:t>
            </a:r>
            <a:endParaRPr sz="5400" b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" name="Google Shape;51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47942" y="38823652"/>
            <a:ext cx="32165365" cy="2919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47943" y="38405783"/>
            <a:ext cx="5307988" cy="375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1426</Words>
  <Application>Microsoft Office PowerPoint</Application>
  <PresentationFormat>Personalizzato</PresentationFormat>
  <Paragraphs>66</Paragraphs>
  <Slides>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 Narrow</vt:lpstr>
      <vt:lpstr>Arial</vt:lpstr>
      <vt:lpstr>Calibri</vt:lpstr>
      <vt:lpstr>Tema di Office</vt:lpstr>
      <vt:lpstr>Instructions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</dc:title>
  <dc:creator>Giuliana Bonifati</dc:creator>
  <cp:lastModifiedBy>Paolo  Bardella</cp:lastModifiedBy>
  <cp:revision>4</cp:revision>
  <dcterms:created xsi:type="dcterms:W3CDTF">2015-02-13T14:26:58Z</dcterms:created>
  <dcterms:modified xsi:type="dcterms:W3CDTF">2024-09-08T10:47:13Z</dcterms:modified>
</cp:coreProperties>
</file>